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RESPONSORIAL HOLY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Holy, Holy, Holy,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Hosanna, hosanna in the highest (2)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Blest is He who comes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in the name of the Lord [2]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Hosanna, hosanna in the highest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RESPONSORIAL HOLY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2024-11-26T04:40:43Z</dcterms:modified>
</cp:coreProperties>
</file>