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SWEDISH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Holy, Holy, Holy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Heaven, heaven and earth are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Blessed, blessed is He who comes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in the name of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Hosanna in the highest,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i="1" dirty="0">
                <a:solidFill>
                  <a:schemeClr val="lt1"/>
                </a:solidFill>
              </a:rPr>
              <a:t>Hosanna in the highest</a:t>
            </a:r>
            <a:endParaRPr sz="4000" b="1" i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SWEDISH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2025-05-10T20:39:28Z</dcterms:modified>
</cp:coreProperties>
</file>