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ADEF4692-A754-C082-2702-6307D0048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CB5A9ABC-0FF4-4E33-FC64-46F7454ECD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RECEIPPT-TAGS:BLESSED SACRAMENT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3B203256-A1F7-E764-135A-3FED7D6455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9077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2B5DF073-5BEF-BF43-F1D8-AC2DF63FE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972CBE92-F861-7E73-6EAE-10F8C2C419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HOLY GOD WE PRAISE THY NAME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F6E3FEF4-73E6-1F41-54B1-0BB8F2A5C8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Holy Father, Holy Son,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Holy Spirit, three we name thee,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 in essence only one;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Undivided God we claim thee,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adoring bend the knee,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 we own the mystery (2)</a:t>
            </a:r>
          </a:p>
        </p:txBody>
      </p:sp>
    </p:spTree>
    <p:extLst>
      <p:ext uri="{BB962C8B-B14F-4D97-AF65-F5344CB8AC3E}">
        <p14:creationId xmlns:p14="http://schemas.microsoft.com/office/powerpoint/2010/main" val="234224965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50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HOLY GOD WE PRAISE THY NAME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556</cp:revision>
  <dcterms:modified xsi:type="dcterms:W3CDTF">2025-05-10T20:45:50Z</dcterms:modified>
</cp:coreProperties>
</file>