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5D4EA3-8AF8-8950-39F1-28E3B59C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68EDEC8-E51E-3902-09AC-B9BCD6301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AE114E4-855A-6CBD-632A-9401DF0F4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0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61AEBDA-E3BB-1F62-4C50-D6DB0D01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BB610FE-9AB3-9B37-6709-4F21EF04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D5731B5-CACB-E28B-A53B-75D671D87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the loud celestial hymn,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choirs above are 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Cherubim and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unceasing chorus praising,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heavens with sweet accord: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“Holy, holy, holy, Lord”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C3A7A23-CEDF-9B52-9AF9-4AE5A52A1C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029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GOD WE PRAISE THY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2025-05-10T20:46:03Z</dcterms:modified>
</cp:coreProperties>
</file>