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HOLY VIRGIN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Holy Virgin, by God’s decree,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called eternally,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could give his Son to our 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we praise you, hail,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Maria!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 VIRGIN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2025-05-10T20:47:58Z</dcterms:modified>
</cp:coreProperties>
</file>