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VIRGIN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faith and loving accord,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handmaid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undertook God’s plan to embrace,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thank you, hail, full of grace!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 VIRGIN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2025-05-10T20:48:22Z</dcterms:modified>
</cp:coreProperties>
</file>