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5E625C1-82EE-F5A7-3BA8-BAD638D60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78B970-0616-46CF-FDA2-804BA64B4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B777B16-78A0-0BFB-F6F3-04085AD37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37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4877517-D89E-E0CC-D34A-0749DAC2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B1CA75-3FCD-AFD6-D8A9-AF8A082CA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AE7D8CD-CE9F-60E4-C037-4D333F0B5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our needy world of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beauty you portray.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the path to Christ,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must trace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our Mother, hail full of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B708D65-A0C5-8011-3F8C-AE133A5F1C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723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 VIRGIN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2025-05-10T20:49:25Z</dcterms:modified>
</cp:coreProperties>
</file>