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is our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forever the same!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rolled back the waters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mighty Red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said, “I’ll never leave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trust in me.”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GREAT IS 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2025-05-11T05:10:41Z</dcterms:modified>
</cp:coreProperties>
</file>