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forever the same!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His son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us all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said “I’ll never leave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your trust in me.”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GREAT IS 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2025-05-11T05:11:22Z</dcterms:modified>
</cp:coreProperties>
</file>