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365F27D-1C35-E9A6-4FD3-B627CC5F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879452C-38C3-D1ED-9045-658DDF401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7FEE5EE-7D47-29DE-817C-EDEE8B8252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43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450960A-86B8-9148-2E03-F15C251DE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91EFA2D-B341-4AD0-8B37-A1316A963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E9A4609-E3DF-8164-831D-1751BEEC1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our God,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our God,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forever the same!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gave us the Spirit,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we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said “I’ll never leave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your trust in me.”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373080B-921E-1D6D-D684-79EABF59F52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1705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HOW GREAT IS OUR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2025-05-11T05:11:59Z</dcterms:modified>
</cp:coreProperties>
</file>