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my God, when I in awesome wonder,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all the works thy hands have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see the stars; I hear the rolling thunder,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power throughout the universe displayed: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GREAT THOU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2025-05-11T05:13:06Z</dcterms:modified>
</cp:coreProperties>
</file>