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6D2B631F-C6B7-E3EF-D5B4-CE31104B8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8DF41E79-B285-C2AC-96E6-415C8F27D7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RECEIPPT-TAGS:LENT,COMMUNION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818DDBAA-69C2-BF6E-F8BE-E3DD8D6936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8612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490DF0B8-ED7C-F4FC-7B57-D83648F724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AC54EEE1-1064-6197-9018-9511C70156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HOW GREAT THOU ART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1C839205-912D-60B2-17CE-4FC85B53E7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Christ shall come with shouts of acclamation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take me home, what joy shall fill my heart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I shall bow in humble adoration,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there proclaim, my God, how great thou art!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sings my soul, my Saviour God, to thee: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great thou art! How great thou art! [2]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4BCB2F58-F096-9625-4C06-599E8F76651D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3786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73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HOW GREAT THOU 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554</cp:revision>
  <dcterms:modified xsi:type="dcterms:W3CDTF">2025-05-11T05:13:21Z</dcterms:modified>
</cp:coreProperties>
</file>