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today we hear him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out eyes perceive!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his touch warm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we taste and see.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I REJOICED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2025-05-11T05:15:16Z</dcterms:modified>
</cp:coreProperties>
</file>