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1BC6FA-DB03-B3F4-3238-E9062A92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B4A045C-6E33-E84D-7581-2FFCEC0B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FDF1B31-3C7D-96BB-0A89-793AC98B8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4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14C917-968F-BF55-DEBF-49EE333A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AB892A-B3F3-FC5F-87A6-65BF9FDD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3B41A3A-558F-BAEC-866C-CE5980DD5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gates with thanks.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Lord,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Honour and bless his name.</a:t>
            </a:r>
          </a:p>
        </p:txBody>
      </p:sp>
    </p:spTree>
    <p:extLst>
      <p:ext uri="{BB962C8B-B14F-4D97-AF65-F5344CB8AC3E}">
        <p14:creationId xmlns:p14="http://schemas.microsoft.com/office/powerpoint/2010/main" val="1268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I REJOICED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2025-05-11T05:15:27Z</dcterms:modified>
</cp:coreProperties>
</file>