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8BDA6E-6B8E-55AD-63C3-A761F6F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001A19C-86A7-8382-C6AC-F62F966ACF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08E199C-933C-3EA2-D63F-3F07B5DB3E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18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05062F4-73FC-095B-DF62-BBB978B43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E511C99-A3FA-468F-9242-E396337A49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HOW I REJOICED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C322B4E-1F2F-0FB9-FEC5-16F1A4B6D5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I rejoiced when I heard them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go up to God’s house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we are in Jerusalem, city of the living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 us worship and bend 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presence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his sheep marked with his seal,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 his love endures.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0EAEF3D-16AB-F7AD-443B-AE8950F858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5045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I REJOICED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2025-05-11T05:15:33Z</dcterms:modified>
</cp:coreProperties>
</file>