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949D269-8F70-7DDB-A09D-337A3659E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A6DFFA5-A2D3-9B29-575C-BF6B9C2A9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88710B-E293-9902-582F-DEBA4143250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32084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37128C4-2FDF-62A4-74C2-CF8A5A80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3F18AFC-7C86-F849-3977-C0AA4F9157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HOW LOVELY IS YOUR DWELLING PLACE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0F3C4DA9-BB1E-7F77-1629-09618927E6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lovely is your dwelling place, O Lord!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peace and joy to feel so close to you!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 and soul ring out your joy this morning/evening,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long to meet you, God the living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you are our strength and our protection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favour and your glory, grant us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Refuse not any good to those who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people that is yours for evermore.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E7CCC45-4EB6-E67E-78C9-C1003FBEC79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99727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HOW LOVELY IS YOUR DWELLING PLACE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2025-05-11T05:16:59Z</dcterms:modified>
</cp:coreProperties>
</file>