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RECEIPPT-TAGS:COMMUNION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1863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HOW MANY BRANCHES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many times have men turned aside;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Their tears in shame tried to hide?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many years will it take till we know;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hurt we caused in our pride?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why can’t we learn deep down in our hearts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Christ has already died?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lives destroyed by sin,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must change from within,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lives must change from within.</a:t>
            </a:r>
          </a:p>
        </p:txBody>
      </p:sp>
    </p:spTree>
    <p:extLst>
      <p:ext uri="{BB962C8B-B14F-4D97-AF65-F5344CB8AC3E}">
        <p14:creationId xmlns:p14="http://schemas.microsoft.com/office/powerpoint/2010/main" val="301935862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74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HOW MANY BRANCHES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581</cp:revision>
  <dcterms:modified xsi:type="dcterms:W3CDTF">2025-05-11T05:18:40Z</dcterms:modified>
</cp:coreProperties>
</file>