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33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MANY BRANCHES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sing a song filled with love?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spirit no money can buy.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have a world without hate?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no one else has to die.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can’t we find somewhere, in our lives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courage we need just to try?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destroyed by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must change from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lives must change from within.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86703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MANY BRANCHES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2025-05-11T05:18:57Z</dcterms:modified>
</cp:coreProperties>
</file>