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I’LL TURN MY STEPS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altar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gladness of my life.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 with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strength.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courage will never be spent.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I’LL TURN MY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2025-05-11T12:48:31Z</dcterms:modified>
</cp:coreProperties>
</file>