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6C5F457-36DC-88F9-53B5-6D3D3599F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38740FA-DBFB-C47F-6DB3-1CF46D959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CE56B73-C278-8280-A1D0-0B804C390E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04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4A95DEB-6E31-B757-BB91-6345CA54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5AC1FA0-9C8C-84F7-BF70-546FAB2DBD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I’LL TURN MY STEPS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582D62C-4E6D-8236-8732-21D3635A46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altar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gladness of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be to the Father and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Spirit while ages are run.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B6D3910-8A6F-DCC9-B949-5C349848124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90350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44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I’LL TURN MY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2025-05-11T12:50:10Z</dcterms:modified>
</cp:coreProperties>
</file>