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I’M REJOICING NIGHT AND 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rejoicing night and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walk the pilgrim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hand of God in all my life I see;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reason for my bliss,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 secret all is this: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the comforter abides in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abides, He abides;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He abides with 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rejoicing night and day, As I walk the narrow way, For the comforter abides in me.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88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I’M REJOICING NIGHT AND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558</cp:revision>
  <dcterms:modified xsi:type="dcterms:W3CDTF">2025-05-11T12:52:03Z</dcterms:modified>
</cp:coreProperties>
</file>