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GOT A RIVER OF LIFE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a river of life flowing out of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Makes the lame to walk and the blind to see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Opens prison doors, set the captives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a river of life flowing out of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up, O well, within my soul!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up, O well, and make me whole!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up, O well, and give to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life abundantly.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I’VE GOT A RIVER OF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558</cp:revision>
  <dcterms:modified xsi:type="dcterms:W3CDTF">2025-05-11T13:20:01Z</dcterms:modified>
</cp:coreProperties>
</file>