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keeps me night and day.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worth talking about,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and it makes me shout.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I’VE GOT SOMETHING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2025-05-11T13:21:56Z</dcterms:modified>
</cp:coreProperties>
</file>