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8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2BEAECE-8638-CCF4-A836-B6F2C92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C35A1FA-3DD6-1B4D-BB97-C86813485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C0655B8-C821-F9F1-BE9B-F5A4A0E1C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365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3546996-D5D2-11BC-5A55-31D2D3DE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E292340-E225-E482-93B4-CCF019DE0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AE98EC2-20BF-D59D-CF51-410A0C5EF6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82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77185D-CFE5-3584-8BE3-406CC65BB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219E39E-04FA-628E-90DA-09153B757E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SOMETHING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5DDBFA8-8AF9-A33F-DAB4-83DEDA800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and more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more of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and more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I’ve ever had before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and more of his great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 and full and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more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give him more of me.</a:t>
            </a:r>
          </a:p>
        </p:txBody>
      </p:sp>
    </p:spTree>
    <p:extLst>
      <p:ext uri="{BB962C8B-B14F-4D97-AF65-F5344CB8AC3E}">
        <p14:creationId xmlns:p14="http://schemas.microsoft.com/office/powerpoint/2010/main" val="292209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D5BBB53-023C-3930-3A4E-217B91F34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F4E6C00-B9BA-09CC-079B-644960FAC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SOMETHING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ED2C82A-CD59-B34E-B2C0-FE31B7455D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keeps me night and day.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worth talking about,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sing and it makes me shout.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24F36C5-72C0-0560-35BB-81B4F09BA77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456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128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I’VE GOT SOMETHING</vt:lpstr>
      <vt:lpstr>I’VE GOT SOMETHING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2025-05-11T13:22:02Z</dcterms:modified>
</cp:coreProperties>
</file>