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RECEIPPT-TAGS:FUNERAL,LENT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I’VE WANDERED FAR AWAY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I’ve wandered far away from God,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now I’m coming home;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paths of sin too long I’ve trod,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Lord, I’m coming home.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Coming home, coming home,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never more to roam;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Open wide thine arms of love;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Lord, I’m coming home.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60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I’VE WANDERED FAR AWAY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562</cp:revision>
  <dcterms:modified xsi:type="dcterms:W3CDTF">2025-05-11T13:23:42Z</dcterms:modified>
</cp:coreProperties>
</file>