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B0799E1-27F2-CF5E-7CAA-BCF76452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B8EF596-62DE-2797-19C9-D56E3C5F6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RECEIPPT-TAGS:FUNERAL,LENT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64EDE30-4525-202F-904A-E57508867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21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2AB2C2-7915-002F-BC0E-20BA0B0E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CD9C1AB-DA59-8AA7-45F2-F1A20A960F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5925A37-1F7F-715C-4632-91EF69607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wasted many precious years,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now repent with bitter tears,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</p:spTree>
    <p:extLst>
      <p:ext uri="{BB962C8B-B14F-4D97-AF65-F5344CB8AC3E}">
        <p14:creationId xmlns:p14="http://schemas.microsoft.com/office/powerpoint/2010/main" val="36638895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I’VE WANDERED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2025-05-11T13:23:52Z</dcterms:modified>
</cp:coreProperties>
</file>