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ABDE330-9AA8-1CA3-605D-1FF501F7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5F7A089-E950-86EB-AFB8-79D0361E8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RECEIPPT-TAGS:FUNERAL,LENT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B6FFFD7-4A25-C29A-983A-B595DB69A3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2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63A895A-6405-8978-CF48-CF301D0A0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2DEA6E0-2073-6C62-C145-5FB0B6F18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WANDERED FAR AWAY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F84782C-BF93-E4CB-4032-D5EB3B4C42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tired of sin and straying,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coming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trust thy love, believe thy word;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Coming home, coming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more to roam;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 thine arms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724E7D1-D00D-404E-D6C4-B88B9CFC8D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944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I’VE WANDERED FAR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2025-05-11T13:24:10Z</dcterms:modified>
</cp:coreProperties>
</file>