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IF WE COULD SEE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we could see with the other man’s eyes,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love with the other man’s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We’d know just how it feels like,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be playing the other man’s part.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can anyone understand?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can anyone come to know?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What’s hurting sorely the other man?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there a way to know?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</TotalTime>
  <Words>67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IF WE COULD SEE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561</cp:revision>
  <dcterms:modified xsi:type="dcterms:W3CDTF">2025-05-11T06:08:50Z</dcterms:modified>
</cp:coreProperties>
</file>