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eat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drink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Lord we all shall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live in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share in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truth will make us free.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WE EAT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2025-05-11T06:09:58Z</dcterms:modified>
</cp:coreProperties>
</file>