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4D9F9D0C-9EAC-51F7-055A-FE810E47E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E7D003A7-77F7-E476-CCE8-800D4F25B8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4596AFF8-D62C-66FE-F59B-A0C118FFEF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3787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EFDF63B9-04C5-0524-39B5-21E7A0F44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9B8C8D13-7822-FB33-7721-01A71F40AC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IF WE EAT OF THE LORD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A318952E-6981-CE02-59DE-DF0612C9D0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tells us his plans,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his commands,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“To the Father come through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 this banquet of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Eat my flesh, drink my blood,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this in my memory.”</a:t>
            </a:r>
          </a:p>
        </p:txBody>
      </p:sp>
    </p:spTree>
    <p:extLst>
      <p:ext uri="{BB962C8B-B14F-4D97-AF65-F5344CB8AC3E}">
        <p14:creationId xmlns:p14="http://schemas.microsoft.com/office/powerpoint/2010/main" val="272164364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49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IF WE EAT OF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563</cp:revision>
  <dcterms:modified xsi:type="dcterms:W3CDTF">2025-05-11T06:10:07Z</dcterms:modified>
</cp:coreProperties>
</file>