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2BB3569-840A-B97F-7067-75066338E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B37AF4D-D148-8EA5-AAEE-B5DBE82C39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786B9049-9414-7253-2DC3-0B57FA4623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164295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767BA2DF-3B98-C991-31C6-68AA22CFA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02B392F-1751-ACE7-2CE9-6E1E2059B9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EAT OF THE LORD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F3C8AC9-7E26-DB5A-AC3A-A29D6BC0FD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“This command” says the Lord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 give specially to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each one as I love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this sign all will know,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 have to bestow,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this love, man I renew.”</a:t>
            </a:r>
          </a:p>
        </p:txBody>
      </p:sp>
    </p:spTree>
    <p:extLst>
      <p:ext uri="{BB962C8B-B14F-4D97-AF65-F5344CB8AC3E}">
        <p14:creationId xmlns:p14="http://schemas.microsoft.com/office/powerpoint/2010/main" val="15067400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52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WE EAT OF THE LORD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563</cp:revision>
  <dcterms:modified xsi:type="dcterms:W3CDTF">2025-05-11T06:10:15Z</dcterms:modified>
</cp:coreProperties>
</file>