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60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5883B68E-EC30-E9C4-3718-C7365C64D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3680DC79-4367-66A3-56AE-029F724A83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RECEIPPT-TAGS:COMMUNION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47E2349A-0A25-23BA-9679-F079D94336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7806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5040F429-9002-0B51-A9E3-4454FF3EB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97EC6202-4D66-1D98-5EE7-5642CDB441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IF WE EAT OF THE LORD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973A4287-28F0-7E66-B0BD-A168B7A3CB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“From this banquet of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Bring my love to the world,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 a sign for all to see.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I bring man my peace,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the breaking of bread,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I come to make him free.”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6A45C805-8034-E23C-8B1E-B9064BC608C1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470462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52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IF WE EAT OF THE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563</cp:revision>
  <dcterms:modified xsi:type="dcterms:W3CDTF">2025-05-11T06:10:24Z</dcterms:modified>
</cp:coreProperties>
</file>