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WE LIVE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live, it’s for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die, it’s for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Christ rose to be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living and of the dead.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 know that my Redeemer lives,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the end he’ll stand upon the earth.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shall be a witness by my side,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come to my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defense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75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IF WE LIVE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563</cp:revision>
  <dcterms:modified xsi:type="dcterms:W3CDTF">2025-05-11T06:29:47Z</dcterms:modified>
</cp:coreProperties>
</file>