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039D40A-5CF0-5490-525F-356049BC2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909F9A2-EB2B-223F-CC1E-A28DB2E9D8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RECEIPPT-TAGS:COMMUNION,EASTER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6632350-F4D8-87F6-489E-7A7750D783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3101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C75EFE0-7E41-41A5-243F-BE07FBC7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2141620-1B5D-D0F2-7BD7-99D3D8BADE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LIVE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3D78608-B456-154E-941F-264236FEC8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live,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die, it’s for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rose to be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living and of the dead.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Where, O death</a:t>
            </a: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your power to hurt?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has conquered sin and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his cross we are made free.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A4CAB9E-AC62-4881-69AA-EAC47A6E7F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445645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81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LIVE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2025-05-11T06:29:59Z</dcterms:modified>
</cp:coreProperties>
</file>