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foxes have their holes,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birds their nest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I have not a place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take my rest.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YOU WISH TO BE MY DISCIPLE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2025-05-11T06:32:22Z</dcterms:modified>
</cp:coreProperties>
</file>