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loves his life,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only lose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only sacrifice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brings one gain.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YOU WISH TO BE MY DISCIPLE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2025-05-11T06:32:43Z</dcterms:modified>
</cp:coreProperties>
</file>