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5804628-16E9-99F5-0615-C67F5FCA9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FFA6EF07-2DC9-24EE-E871-09A475F002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RECEIPPT-TAGS:COMMUNION,LENT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907BB288-B91D-D7A3-B3BE-C633CB9815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2093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B1974FB2-D5A3-EC2B-C053-256C81AE3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90B31B9-1FFF-1621-2EA5-857B765C1A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IF YOU WISH TO BE MY DISCIPLE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127506C7-BF9F-4378-44FD-946DB1D99D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wish to be my disciple,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up your cross and follow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you who labour come,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who are burdened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up my yoke as well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you’ll find rest.</a:t>
            </a:r>
          </a:p>
        </p:txBody>
      </p:sp>
    </p:spTree>
    <p:extLst>
      <p:ext uri="{BB962C8B-B14F-4D97-AF65-F5344CB8AC3E}">
        <p14:creationId xmlns:p14="http://schemas.microsoft.com/office/powerpoint/2010/main" val="377161914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49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IF YOU WISH TO BE MY DISCIPLE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564</cp:revision>
  <dcterms:modified xsi:type="dcterms:W3CDTF">2025-05-11T06:33:09Z</dcterms:modified>
</cp:coreProperties>
</file>