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CE10DC2C-33F4-02D0-315D-50F246633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1140080D-7C16-7D72-9DC8-F83E05028B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RECEIPPT-TAGS:COMMUNION,LENT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B1ACE96-76C6-9C8C-59F8-1D5A7B4A1E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8802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875F4A9-0FF4-BFBD-5386-6A43AB67F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9F42FCFB-DD6A-D535-10A0-FA0CD51D2E1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YOU WISH TO BE MY DISCIPLE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40A51E3-657D-D4FC-AB56-D35443EE38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wish to be my disciple,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up your cross and follow 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servant surely is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less than his master,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they have hated me,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will hate you.</a:t>
            </a:r>
          </a:p>
        </p:txBody>
      </p:sp>
    </p:spTree>
    <p:extLst>
      <p:ext uri="{BB962C8B-B14F-4D97-AF65-F5344CB8AC3E}">
        <p14:creationId xmlns:p14="http://schemas.microsoft.com/office/powerpoint/2010/main" val="6711853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48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YOU WISH TO BE MY DISCIPLE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2025-05-11T06:33:53Z</dcterms:modified>
</cp:coreProperties>
</file>