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5E07A05-84B1-0273-05A3-A8808F6A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7AAE1D7-61EC-EA8F-928D-6A382FDCF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F599303-39A1-3F7E-9502-D2860EB3E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2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4E9410-DCFA-FA36-C9F7-875A6950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25A3054-6DF4-8662-3B19-5BF9742C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C4F0DCA-461E-837A-EBFC-67DC9A229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who have followed me,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life is ended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reap a hundredfold eternally.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6254F28-BDEC-7859-4985-7F1F273577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5254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2025-05-11T06:34:36Z</dcterms:modified>
</cp:coreProperties>
</file>