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INTO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spirit O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hearts.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 must die to ourselves in loving you;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your hands we commend 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God, my God! Why have you gone from me?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Far from my prayers, far from my cry;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 call, and you never answer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send no comfort and I don’t know why.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2025-05-11T13:10:35Z</dcterms:modified>
</cp:coreProperties>
</file>