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BF76D997-E8F6-A223-E0F8-6E5EDA74F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2511A1BB-F2B0-2934-1FBE-F2E1F633EF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RECEIPPT-TAGS:PSALM,LENT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FA0B80E1-9A4C-B86C-D86D-F736EA310C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309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940F8B71-5627-E58A-A3DC-5D340CF15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1085FE9C-24E1-F9A0-D02B-5BF1643852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INTO YOUR HANDS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9A52A253-188B-1A73-6EE1-8CE6FEE3B7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Into your hands we commend our spirit O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Into your hands we commend our hearts.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we must die to ourselves in loving you;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Into your hands we commend our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You’ve been my guide since I was very young.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showed the way when I needed someone’s hand.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now I’m lonely, nobody’s by my side.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Stay near me Lord, and be my friend.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545F43F0-A4A2-72BD-C39E-5EB184F5E535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761430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83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INTO YOUR HANDS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562</cp:revision>
  <dcterms:modified xsi:type="dcterms:W3CDTF">2025-05-11T13:10:40Z</dcterms:modified>
</cp:coreProperties>
</file>