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RECEIPPT-TAGS:MASS RESPONSE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INVITATION TO HOLY COMMUNION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4000" b="1" dirty="0">
                <a:solidFill>
                  <a:srgbClr val="FFFF00"/>
                </a:solidFill>
              </a:rPr>
              <a:t>V. </a:t>
            </a:r>
            <a:r>
              <a:rPr lang="en-GB" sz="4000" b="1" dirty="0">
                <a:solidFill>
                  <a:schemeClr val="bg1"/>
                </a:solidFill>
              </a:rPr>
              <a:t>Behold the Lamb of God, behold him who takes away the sins of the world. Blessed are those called to the supper of the Lamb.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GB" sz="40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4000" b="1" dirty="0">
                <a:solidFill>
                  <a:srgbClr val="FFFF00"/>
                </a:solidFill>
              </a:rPr>
              <a:t>R. </a:t>
            </a:r>
            <a:r>
              <a:rPr lang="en-GB" sz="4000" b="1" i="1" dirty="0">
                <a:solidFill>
                  <a:schemeClr val="lt1"/>
                </a:solidFill>
              </a:rPr>
              <a:t>Lord, I am not worthy that you should enter under my roof, but only say the word and my soul shall be healed.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66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INVITATION TO HOLY COMMUNION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495</cp:revision>
  <dcterms:modified xsi:type="dcterms:W3CDTF">2025-05-11T06:37:55Z</dcterms:modified>
</cp:coreProperties>
</file>