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BREAD WE BRING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bread we bring you Lord, our bodies’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wine we offer you our spirit’s grief.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do not ask you, Lord, who is my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stand united now, one in belief.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have gladly heard your word,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holy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in answer, Lord, our gifts we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selfish hearts make true,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failing faith renew,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life belongs to you, our Lord and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BREAD WE BRING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2025-05-11T12:53:38Z</dcterms:modified>
</cp:coreProperties>
</file>