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B2BA072-B91E-9ADF-3894-771CD509B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127A56A-44F4-48C8-1D14-0209D0B473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RECEIPPT-TAGS:OFFERTORY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8682E4C-A5A0-18D2-F7B5-F780D1B9F7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8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BBF44E2-D824-0537-F30E-819280470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BA832F6-5F6F-9F69-9890-AC13FCB3B4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BREAD WE BRING YOU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A759A4F-2E35-AFA0-933D-2E069CBD61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bread we offer you is blessed and broken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 becomes for us our spirit’s food.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the cup we bring, your word is spoken;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it your gift to us, your healing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all that daily toil,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plants in our heart’s poor soil,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all we start and spoil each hopeful dream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chances we have missed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graces we resist,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in thy Eucharist, take and redeem.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D1A6E9D2-133F-10FA-93CC-81CBE51AFA2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00954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92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IN BREAD WE BRING YOU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565</cp:revision>
  <dcterms:modified xsi:type="dcterms:W3CDTF">2025-05-11T12:53:45Z</dcterms:modified>
</cp:coreProperties>
</file>