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HIS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time, in his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all things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 in his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please show me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you’re teaching me your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just what you say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time.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HIS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2025-05-11T12:55:01Z</dcterms:modified>
</cp:coreProperties>
</file>