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HIS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time, in your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make all things beautiful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my life to you I bring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its winter and its spring,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 fathom everything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time?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 HIS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2025-05-11T12:55:24Z</dcterms:modified>
</cp:coreProperties>
</file>