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75F1255-D7B7-CA7C-1B9B-0DDB476D6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34D0D0CE-B4DD-A696-7062-1ED1FC05E8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RECEIPPT-TAGS:COMMUNION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5CD80E7-C1DC-8F51-6A26-9B5F48E359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278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68D9689-6F6E-297E-9865-3963B104D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F36B12D9-C685-A2C1-9B86-ED95B92DBA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IN HIS TIME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5CBDC18-D768-70A8-2B11-6D0D42DC61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times, there are days,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Weeks and months we cannot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 God’s ways.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for years we fail to scan,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his eternal plan?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We’ll remember that he can,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time.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A3A89A94-8D91-ADE3-CD28-36594FF261A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49538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47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IN HIS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562</cp:revision>
  <dcterms:modified xsi:type="dcterms:W3CDTF">2025-05-11T12:56:16Z</dcterms:modified>
</cp:coreProperties>
</file>