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MEMORY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memory of Jesus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gather and give thanks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memory of Jesus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speak, we pray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memory of Jesus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GB" sz="42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and eat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in memory of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 MEMORY OF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2025-05-11T13:03:05Z</dcterms:modified>
</cp:coreProperties>
</file>