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382D14F-4124-D8EB-17BD-51B884626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7F41D74B-326A-5024-97F4-2D97C7CDC6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00E8C7AC-D355-1987-82C8-5327BB45F8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415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C2E1FC4-8FD4-1E78-5808-57EE0F3C5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67DAD0AF-DD23-BC91-4133-DBED3C749C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IN MEMORY OF JESUS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86BC6AA-C418-FADE-949F-DE3E14E1DF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memory is with us,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memory is near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he died to free us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death that kindred fear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the Father raised him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of new life,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memory lives with us to this day.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819300DC-5883-18BA-8757-0C9945346CD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88315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50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IN MEMORY OF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564</cp:revision>
  <dcterms:modified xsi:type="dcterms:W3CDTF">2025-05-11T13:04:09Z</dcterms:modified>
</cp:coreProperties>
</file>