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8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4382D14F-4124-D8EB-17BD-51B884626B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7F41D74B-326A-5024-97F4-2D97C7CDC61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RECEIPPT-TAGS:COMMUNION</a:t>
            </a:r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00E8C7AC-D355-1987-82C8-5327BB45F82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941505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0C2E1FC4-8FD4-1E78-5808-57EE0F3C58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67DAD0AF-DD23-BC91-4133-DBED3C749CE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IN MEMORY OF JESUS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286BC6AA-C418-FADE-949F-DE3E14E1DF7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2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May we become a blessed people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2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Blest and broken as in this bread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2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Blest and fed by this body and blood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2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Broken in love of one another.</a:t>
            </a: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819300DC-5883-18BA-8757-0C9945346CDA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4883153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35</Words>
  <Application>Microsoft Office PowerPoint</Application>
  <PresentationFormat>On-screen Show (4:3)</PresentationFormat>
  <Paragraphs>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IN MEMORY OF JESUS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564</cp:revision>
  <dcterms:modified xsi:type="dcterms:W3CDTF">2025-05-11T13:05:09Z</dcterms:modified>
</cp:coreProperties>
</file>